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07200" cy="99393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27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1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7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4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9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1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5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2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8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01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15/07/2024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1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data 31"/>
          <p:cNvSpPr>
            <a:spLocks noGrp="1"/>
          </p:cNvSpPr>
          <p:nvPr>
            <p:ph type="dt" sz="half" idx="10"/>
          </p:nvPr>
        </p:nvSpPr>
        <p:spPr>
          <a:xfrm>
            <a:off x="200025" y="6320595"/>
            <a:ext cx="1600200" cy="365125"/>
          </a:xfrm>
        </p:spPr>
        <p:txBody>
          <a:bodyPr/>
          <a:lstStyle/>
          <a:p>
            <a:pPr>
              <a:defRPr/>
            </a:pPr>
            <a:r>
              <a:rPr lang="it-IT" sz="1100" dirty="0">
                <a:solidFill>
                  <a:prstClr val="black">
                    <a:tint val="75000"/>
                  </a:prstClr>
                </a:solidFill>
              </a:rPr>
              <a:t>12/09/2023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347866" y="90734"/>
            <a:ext cx="2448272" cy="55356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000" b="1" dirty="0">
                <a:solidFill>
                  <a:prstClr val="white"/>
                </a:solidFill>
              </a:rPr>
              <a:t>SISTEMI SALERNO – SERVIZI UTILITY S.r.l.</a:t>
            </a:r>
          </a:p>
          <a:p>
            <a:pPr algn="ctr"/>
            <a:r>
              <a:rPr lang="it-IT" sz="1000" b="1" dirty="0">
                <a:solidFill>
                  <a:prstClr val="white"/>
                </a:solidFill>
              </a:rPr>
              <a:t>AMMINISTRATORE UNICO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4788025" y="1649881"/>
            <a:ext cx="2409106" cy="41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ACQUISTI, AMBIENTE, QUALITA’, PRIVACY, AFFARI GENERALI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1988555" y="3673241"/>
            <a:ext cx="1296144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>
                <a:solidFill>
                  <a:prstClr val="white"/>
                </a:solidFill>
              </a:rPr>
              <a:t>IMPIANTI e SERVIZI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4788026" y="1136653"/>
            <a:ext cx="2421269" cy="41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SEGRETERIA DI DIREZIONE</a:t>
            </a:r>
          </a:p>
        </p:txBody>
      </p:sp>
      <p:sp>
        <p:nvSpPr>
          <p:cNvPr id="70" name="Rettangolo 69"/>
          <p:cNvSpPr/>
          <p:nvPr/>
        </p:nvSpPr>
        <p:spPr>
          <a:xfrm>
            <a:off x="3067119" y="4233283"/>
            <a:ext cx="1209202" cy="491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CLIMA E ANTINCENDIO</a:t>
            </a:r>
          </a:p>
        </p:txBody>
      </p:sp>
      <p:sp>
        <p:nvSpPr>
          <p:cNvPr id="76" name="Rettangolo 75"/>
          <p:cNvSpPr/>
          <p:nvPr/>
        </p:nvSpPr>
        <p:spPr>
          <a:xfrm>
            <a:off x="5658679" y="3691537"/>
            <a:ext cx="1296144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>
                <a:solidFill>
                  <a:prstClr val="white"/>
                </a:solidFill>
              </a:rPr>
              <a:t>TRIBUTI E ENTRATE LOCALI</a:t>
            </a:r>
          </a:p>
        </p:txBody>
      </p:sp>
      <p:sp>
        <p:nvSpPr>
          <p:cNvPr id="78" name="Rettangolo 77"/>
          <p:cNvSpPr/>
          <p:nvPr/>
        </p:nvSpPr>
        <p:spPr>
          <a:xfrm>
            <a:off x="3074766" y="4902849"/>
            <a:ext cx="122449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LAMPADE VOTIVE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6521995" y="4515388"/>
            <a:ext cx="91810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NOTIFICHE</a:t>
            </a:r>
          </a:p>
        </p:txBody>
      </p:sp>
      <p:sp>
        <p:nvSpPr>
          <p:cNvPr id="80" name="Rettangolo 79"/>
          <p:cNvSpPr/>
          <p:nvPr/>
        </p:nvSpPr>
        <p:spPr>
          <a:xfrm>
            <a:off x="6521995" y="5222267"/>
            <a:ext cx="91810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RISCOSSIONE</a:t>
            </a:r>
          </a:p>
        </p:txBody>
      </p:sp>
      <p:sp>
        <p:nvSpPr>
          <p:cNvPr id="82" name="Rettangolo 81"/>
          <p:cNvSpPr/>
          <p:nvPr/>
        </p:nvSpPr>
        <p:spPr>
          <a:xfrm>
            <a:off x="3074766" y="5526722"/>
            <a:ext cx="1224493" cy="534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VERIFICHE IMPIANTI TERMICI</a:t>
            </a:r>
          </a:p>
        </p:txBody>
      </p:sp>
      <p:sp>
        <p:nvSpPr>
          <p:cNvPr id="3" name="Parentesi graffa chiusa 2"/>
          <p:cNvSpPr/>
          <p:nvPr/>
        </p:nvSpPr>
        <p:spPr>
          <a:xfrm>
            <a:off x="7623195" y="1052735"/>
            <a:ext cx="297797" cy="1909241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7983231" y="1777680"/>
            <a:ext cx="980694" cy="4228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FF0000"/>
                </a:solidFill>
              </a:rPr>
              <a:t>STAFF</a:t>
            </a:r>
          </a:p>
        </p:txBody>
      </p:sp>
      <p:sp>
        <p:nvSpPr>
          <p:cNvPr id="33" name="Parentesi graffa chiusa 32"/>
          <p:cNvSpPr/>
          <p:nvPr/>
        </p:nvSpPr>
        <p:spPr>
          <a:xfrm>
            <a:off x="7628911" y="3030959"/>
            <a:ext cx="297797" cy="1160640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7999748" y="3318471"/>
            <a:ext cx="1108756" cy="5856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FF0000"/>
                </a:solidFill>
              </a:rPr>
              <a:t>BUSINESS UNIT</a:t>
            </a:r>
          </a:p>
        </p:txBody>
      </p:sp>
      <p:sp>
        <p:nvSpPr>
          <p:cNvPr id="35" name="Parentesi graffa chiusa 34"/>
          <p:cNvSpPr/>
          <p:nvPr/>
        </p:nvSpPr>
        <p:spPr>
          <a:xfrm>
            <a:off x="7628911" y="4233283"/>
            <a:ext cx="269221" cy="2004029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36" name="Ovale 35"/>
          <p:cNvSpPr/>
          <p:nvPr/>
        </p:nvSpPr>
        <p:spPr>
          <a:xfrm>
            <a:off x="7983231" y="5007848"/>
            <a:ext cx="1131586" cy="4548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FF0000"/>
                </a:solidFill>
              </a:rPr>
              <a:t>OPERATION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4621693" y="4487821"/>
            <a:ext cx="1078163" cy="423759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RESP. TECNICO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1835697" y="836712"/>
            <a:ext cx="1982216" cy="56821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SISTEMI SALERNO – Holding Reti </a:t>
            </a:r>
            <a:r>
              <a:rPr lang="it-IT" sz="900" b="1">
                <a:solidFill>
                  <a:prstClr val="white"/>
                </a:solidFill>
              </a:rPr>
              <a:t>e Servizi S</a:t>
            </a:r>
            <a:r>
              <a:rPr lang="it-IT" sz="900" b="1" dirty="0">
                <a:solidFill>
                  <a:prstClr val="white"/>
                </a:solidFill>
              </a:rPr>
              <a:t>.p.A</a:t>
            </a:r>
            <a:r>
              <a:rPr lang="it-IT" sz="900" b="1">
                <a:solidFill>
                  <a:prstClr val="white"/>
                </a:solidFill>
              </a:rPr>
              <a:t>. </a:t>
            </a:r>
          </a:p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(Service)</a:t>
            </a:r>
          </a:p>
        </p:txBody>
      </p:sp>
      <p:sp>
        <p:nvSpPr>
          <p:cNvPr id="57" name="Rettangolo 56"/>
          <p:cNvSpPr/>
          <p:nvPr/>
        </p:nvSpPr>
        <p:spPr>
          <a:xfrm>
            <a:off x="4794108" y="2136889"/>
            <a:ext cx="2421268" cy="329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9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AMMINISTRAZIONE</a:t>
            </a:r>
          </a:p>
          <a:p>
            <a:pPr algn="ctr">
              <a:defRPr/>
            </a:pPr>
            <a:endParaRPr lang="it-IT" sz="900" b="1" dirty="0">
              <a:solidFill>
                <a:prstClr val="white"/>
              </a:solidFill>
            </a:endParaRPr>
          </a:p>
        </p:txBody>
      </p:sp>
      <p:cxnSp>
        <p:nvCxnSpPr>
          <p:cNvPr id="13" name="Connettore 4 12"/>
          <p:cNvCxnSpPr>
            <a:stCxn id="11" idx="2"/>
            <a:endCxn id="45" idx="3"/>
          </p:cNvCxnSpPr>
          <p:nvPr/>
        </p:nvCxnSpPr>
        <p:spPr>
          <a:xfrm rot="5400000">
            <a:off x="3956697" y="505512"/>
            <a:ext cx="476523" cy="754089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4 293"/>
          <p:cNvCxnSpPr>
            <a:stCxn id="11" idx="2"/>
            <a:endCxn id="30" idx="1"/>
          </p:cNvCxnSpPr>
          <p:nvPr/>
        </p:nvCxnSpPr>
        <p:spPr>
          <a:xfrm rot="16200000" flipH="1">
            <a:off x="4330364" y="885933"/>
            <a:ext cx="699300" cy="21602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4 297"/>
          <p:cNvCxnSpPr>
            <a:stCxn id="11" idx="2"/>
            <a:endCxn id="37" idx="1"/>
          </p:cNvCxnSpPr>
          <p:nvPr/>
        </p:nvCxnSpPr>
        <p:spPr>
          <a:xfrm rot="16200000" flipH="1">
            <a:off x="4073134" y="1143162"/>
            <a:ext cx="1213758" cy="21602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4 299"/>
          <p:cNvCxnSpPr>
            <a:stCxn id="11" idx="2"/>
            <a:endCxn id="57" idx="1"/>
          </p:cNvCxnSpPr>
          <p:nvPr/>
        </p:nvCxnSpPr>
        <p:spPr>
          <a:xfrm rot="16200000" flipH="1">
            <a:off x="3854483" y="1361814"/>
            <a:ext cx="1657144" cy="22210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cxnSpLocks/>
            <a:stCxn id="11" idx="2"/>
          </p:cNvCxnSpPr>
          <p:nvPr/>
        </p:nvCxnSpPr>
        <p:spPr>
          <a:xfrm rot="16200000" flipH="1">
            <a:off x="4543139" y="673158"/>
            <a:ext cx="66568" cy="884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3491882" y="3110775"/>
            <a:ext cx="2160242" cy="356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>
                <a:solidFill>
                  <a:prstClr val="white"/>
                </a:solidFill>
              </a:rPr>
              <a:t>DIRETTORE TECNICO</a:t>
            </a:r>
          </a:p>
        </p:txBody>
      </p:sp>
      <p:cxnSp>
        <p:nvCxnSpPr>
          <p:cNvPr id="18" name="Connettore 4 17"/>
          <p:cNvCxnSpPr/>
          <p:nvPr/>
        </p:nvCxnSpPr>
        <p:spPr>
          <a:xfrm rot="16200000" flipH="1">
            <a:off x="2429003" y="4488277"/>
            <a:ext cx="838096" cy="4228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/>
          <p:nvPr/>
        </p:nvCxnSpPr>
        <p:spPr>
          <a:xfrm rot="16200000" flipH="1">
            <a:off x="2094704" y="4829328"/>
            <a:ext cx="1506697" cy="4228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4 49"/>
          <p:cNvCxnSpPr/>
          <p:nvPr/>
        </p:nvCxnSpPr>
        <p:spPr>
          <a:xfrm rot="5400000">
            <a:off x="3502667" y="2611126"/>
            <a:ext cx="212135" cy="194421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4 51"/>
          <p:cNvCxnSpPr/>
          <p:nvPr/>
        </p:nvCxnSpPr>
        <p:spPr>
          <a:xfrm rot="16200000" flipH="1">
            <a:off x="5321067" y="2726598"/>
            <a:ext cx="220017" cy="170046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4 8"/>
          <p:cNvCxnSpPr>
            <a:stCxn id="78" idx="3"/>
          </p:cNvCxnSpPr>
          <p:nvPr/>
        </p:nvCxnSpPr>
        <p:spPr>
          <a:xfrm flipV="1">
            <a:off x="4299258" y="4947188"/>
            <a:ext cx="861516" cy="171561"/>
          </a:xfrm>
          <a:prstGeom prst="bentConnector3">
            <a:avLst>
              <a:gd name="adj1" fmla="val 99531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46" idx="2"/>
            <a:endCxn id="70" idx="1"/>
          </p:cNvCxnSpPr>
          <p:nvPr/>
        </p:nvCxnSpPr>
        <p:spPr>
          <a:xfrm rot="16200000" flipH="1">
            <a:off x="2698980" y="4110951"/>
            <a:ext cx="305786" cy="4304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Forma 74"/>
          <p:cNvCxnSpPr>
            <a:endCxn id="80" idx="1"/>
          </p:cNvCxnSpPr>
          <p:nvPr/>
        </p:nvCxnSpPr>
        <p:spPr>
          <a:xfrm rot="16200000" flipH="1">
            <a:off x="6059240" y="4975411"/>
            <a:ext cx="706879" cy="21863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4 82"/>
          <p:cNvCxnSpPr>
            <a:stCxn id="76" idx="2"/>
            <a:endCxn id="79" idx="1"/>
          </p:cNvCxnSpPr>
          <p:nvPr/>
        </p:nvCxnSpPr>
        <p:spPr>
          <a:xfrm rot="16200000" flipH="1">
            <a:off x="6144529" y="4353822"/>
            <a:ext cx="539688" cy="21524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ttangolo 92"/>
          <p:cNvSpPr/>
          <p:nvPr/>
        </p:nvSpPr>
        <p:spPr>
          <a:xfrm>
            <a:off x="4800189" y="2534705"/>
            <a:ext cx="2409106" cy="36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ANTICORRUZIONE E TRASPARENZA</a:t>
            </a:r>
          </a:p>
        </p:txBody>
      </p:sp>
      <p:cxnSp>
        <p:nvCxnSpPr>
          <p:cNvPr id="94" name="Connettore 4 93"/>
          <p:cNvCxnSpPr/>
          <p:nvPr/>
        </p:nvCxnSpPr>
        <p:spPr>
          <a:xfrm rot="16200000" flipH="1">
            <a:off x="4456541" y="2386760"/>
            <a:ext cx="443457" cy="212538"/>
          </a:xfrm>
          <a:prstGeom prst="bentConnector3">
            <a:avLst>
              <a:gd name="adj1" fmla="val 1010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4 105"/>
          <p:cNvCxnSpPr/>
          <p:nvPr/>
        </p:nvCxnSpPr>
        <p:spPr>
          <a:xfrm rot="5400000">
            <a:off x="4423204" y="2420098"/>
            <a:ext cx="297595" cy="3"/>
          </a:xfrm>
          <a:prstGeom prst="bentConnector3">
            <a:avLst>
              <a:gd name="adj1" fmla="val 2724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4 107"/>
          <p:cNvCxnSpPr>
            <a:endCxn id="39" idx="0"/>
          </p:cNvCxnSpPr>
          <p:nvPr/>
        </p:nvCxnSpPr>
        <p:spPr>
          <a:xfrm>
            <a:off x="4299259" y="4326196"/>
            <a:ext cx="861516" cy="161625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46"/>
          <p:cNvSpPr/>
          <p:nvPr/>
        </p:nvSpPr>
        <p:spPr>
          <a:xfrm>
            <a:off x="2123728" y="2586149"/>
            <a:ext cx="1694184" cy="43205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900" b="1" dirty="0">
                <a:solidFill>
                  <a:prstClr val="white"/>
                </a:solidFill>
              </a:rPr>
              <a:t>SICUREZZA – RSPP                         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2123728" y="1867102"/>
            <a:ext cx="1694184" cy="43205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DATA PROTECTION OFFICER</a:t>
            </a:r>
          </a:p>
        </p:txBody>
      </p:sp>
      <p:cxnSp>
        <p:nvCxnSpPr>
          <p:cNvPr id="15" name="Connettore 1 14"/>
          <p:cNvCxnSpPr>
            <a:endCxn id="49" idx="3"/>
          </p:cNvCxnSpPr>
          <p:nvPr/>
        </p:nvCxnSpPr>
        <p:spPr>
          <a:xfrm flipH="1">
            <a:off x="3817912" y="2083128"/>
            <a:ext cx="754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 flipH="1">
            <a:off x="3812656" y="2845305"/>
            <a:ext cx="754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>
            <a:extLst>
              <a:ext uri="{FF2B5EF4-FFF2-40B4-BE49-F238E27FC236}">
                <a16:creationId xmlns:a16="http://schemas.microsoft.com/office/drawing/2014/main" id="{AB0B0D3F-2EFC-09DE-FCCF-1F83D319A9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0" b="7702"/>
          <a:stretch/>
        </p:blipFill>
        <p:spPr bwMode="auto">
          <a:xfrm>
            <a:off x="61985" y="2704"/>
            <a:ext cx="1773711" cy="9220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5D78CC6-4C2A-02CF-0E6C-649C038C7FCA}"/>
              </a:ext>
            </a:extLst>
          </p:cNvPr>
          <p:cNvCxnSpPr/>
          <p:nvPr/>
        </p:nvCxnSpPr>
        <p:spPr>
          <a:xfrm>
            <a:off x="4580842" y="1865358"/>
            <a:ext cx="0" cy="433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5874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79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Sonia Iannacolo</dc:creator>
  <cp:lastModifiedBy>Maria Anna Montuori</cp:lastModifiedBy>
  <cp:revision>42</cp:revision>
  <cp:lastPrinted>2023-09-13T07:44:09Z</cp:lastPrinted>
  <dcterms:created xsi:type="dcterms:W3CDTF">2017-03-17T12:29:22Z</dcterms:created>
  <dcterms:modified xsi:type="dcterms:W3CDTF">2024-07-15T15:04:23Z</dcterms:modified>
</cp:coreProperties>
</file>